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87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36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1D9EA-583B-4BE6-8953-A0527DB5AA3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CEE98-867C-4300-8A2B-87E43A36AF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C63EE-0E33-468F-BD2D-9904C63BCF3A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00657-FA50-4B01-BEDD-078E024DD0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图片611"/>
          <p:cNvPicPr>
            <a:picLocks noChangeAspect="1" noChangeArrowheads="1"/>
          </p:cNvPicPr>
          <p:nvPr userDrawn="1"/>
        </p:nvPicPr>
        <p:blipFill>
          <a:blip r:embed="rId13"/>
          <a:stretch>
            <a:fillRect/>
          </a:stretch>
        </p:blipFill>
        <p:spPr bwMode="auto">
          <a:xfrm>
            <a:off x="4790" y="-23789"/>
            <a:ext cx="9139242" cy="6881813"/>
          </a:xfrm>
          <a:prstGeom prst="rect">
            <a:avLst/>
          </a:prstGeom>
          <a:noFill/>
        </p:spPr>
      </p:pic>
      <p:pic>
        <p:nvPicPr>
          <p:cNvPr id="1032" name="Picture 8" descr="校园规划"/>
          <p:cNvPicPr>
            <a:picLocks noChangeAspect="1" noChangeArrowheads="1"/>
          </p:cNvPicPr>
          <p:nvPr userDrawn="1"/>
        </p:nvPicPr>
        <p:blipFill>
          <a:blip r:embed="rId14">
            <a:lum bright="-12000"/>
          </a:blip>
          <a:srcRect t="8333" b="4167"/>
          <a:stretch>
            <a:fillRect/>
          </a:stretch>
        </p:blipFill>
        <p:spPr bwMode="auto">
          <a:xfrm>
            <a:off x="0" y="4868863"/>
            <a:ext cx="9139238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默认设计模板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xfzy</dc:creator>
  <cp:lastModifiedBy>Administrator</cp:lastModifiedBy>
  <cp:revision>62</cp:revision>
  <dcterms:created xsi:type="dcterms:W3CDTF">2012-02-14T05:22:52Z</dcterms:created>
  <dcterms:modified xsi:type="dcterms:W3CDTF">2018-12-26T03:47:24Z</dcterms:modified>
</cp:coreProperties>
</file>